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531005"/>
    <a:srgbClr val="FFFF99"/>
    <a:srgbClr val="2B4709"/>
    <a:srgbClr val="95EB2D"/>
    <a:srgbClr val="99FF66"/>
    <a:srgbClr val="CCFF99"/>
    <a:srgbClr val="033708"/>
    <a:srgbClr val="EAED7B"/>
    <a:srgbClr val="E2E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1" autoAdjust="0"/>
    <p:restoredTop sz="94660"/>
  </p:normalViewPr>
  <p:slideViewPr>
    <p:cSldViewPr>
      <p:cViewPr varScale="1">
        <p:scale>
          <a:sx n="78" d="100"/>
          <a:sy n="78" d="100"/>
        </p:scale>
        <p:origin x="-67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4CDF9-075A-4026-998B-D6E5E76819B1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CCC67-DDD8-43EF-8597-12F2F4F75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2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933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853419" indent="-609585" algn="l"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6133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667">
                <a:solidFill>
                  <a:schemeClr val="tx2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ctr" defTabSz="1219170" rtl="0" eaLnBrk="1" latinLnBrk="0" hangingPunct="1">
              <a:spcBef>
                <a:spcPct val="2000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304792" indent="-304792" algn="l">
              <a:defRPr sz="3733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6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243834" indent="-243834">
              <a:buFont typeface="Georgia" pitchFamily="18" charset="0"/>
              <a:buChar char="*"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6133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426709" indent="-426709" algn="r" defTabSz="121917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6133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792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31502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6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97253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63003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53138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18889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1214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47924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50250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47171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</a:t>
            </a:r>
          </a:p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Оптимизация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процесса организации дежурства в подготовительной к школе группе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МБДОУ «Детский сад № 99»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9882" y="970313"/>
            <a:ext cx="2592288" cy="931769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детей по видам дежурств (столовая, занятия, уголок природы)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минуты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2935370" y="957517"/>
            <a:ext cx="2660082" cy="91778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Обговаривание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дежурными по столовой их обязанностей и последовательности действий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минуты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2364138" y="661243"/>
            <a:ext cx="576064" cy="57606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Пятно 1 25"/>
          <p:cNvSpPr/>
          <p:nvPr/>
        </p:nvSpPr>
        <p:spPr>
          <a:xfrm>
            <a:off x="5448333" y="719004"/>
            <a:ext cx="576064" cy="57606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531256" y="1276089"/>
            <a:ext cx="380976" cy="28021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002712" y="949275"/>
            <a:ext cx="2660082" cy="91778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Обговаривание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дежурными по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обязанностей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минуты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61662" y="2162783"/>
            <a:ext cx="2660082" cy="104932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Обговаривание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дежурными по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уголку природы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обязанностей и последовательности действий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минуты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5633345" y="1303851"/>
            <a:ext cx="380976" cy="28021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8364686" y="728513"/>
            <a:ext cx="576064" cy="57606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2956260" y="2162783"/>
            <a:ext cx="2660082" cy="104932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Дежурные по ходу выполнения действий, часто прибегает к помощи воспитателя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минуты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2630702" y="2558764"/>
            <a:ext cx="325558" cy="257363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660370" y="2514586"/>
            <a:ext cx="380976" cy="28021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8652718" y="1282698"/>
            <a:ext cx="380976" cy="28021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6013653" y="2130030"/>
            <a:ext cx="2660082" cy="104932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Дежурные по ходу выполнения действий, часто уточняют свои действия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минуты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8559774" y="2547338"/>
            <a:ext cx="380976" cy="28021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2951425" y="3370911"/>
            <a:ext cx="2660082" cy="104932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Рефлексия-анализ выполнения дежурств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минуты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9558" y="3423749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ВПП (время протекания процесса: 20 минут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ятно 1 31"/>
          <p:cNvSpPr/>
          <p:nvPr/>
        </p:nvSpPr>
        <p:spPr>
          <a:xfrm>
            <a:off x="2469573" y="1896337"/>
            <a:ext cx="576064" cy="57606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3" name="Пятно 1 32"/>
          <p:cNvSpPr/>
          <p:nvPr/>
        </p:nvSpPr>
        <p:spPr>
          <a:xfrm>
            <a:off x="5393561" y="1949162"/>
            <a:ext cx="576064" cy="57606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Пятно 1 33"/>
          <p:cNvSpPr/>
          <p:nvPr/>
        </p:nvSpPr>
        <p:spPr>
          <a:xfrm>
            <a:off x="8407942" y="1970261"/>
            <a:ext cx="576064" cy="57606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Пятно 1 34"/>
          <p:cNvSpPr/>
          <p:nvPr/>
        </p:nvSpPr>
        <p:spPr>
          <a:xfrm>
            <a:off x="5426648" y="3212110"/>
            <a:ext cx="576064" cy="57606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Пятно 1 35"/>
          <p:cNvSpPr/>
          <p:nvPr/>
        </p:nvSpPr>
        <p:spPr>
          <a:xfrm>
            <a:off x="342944" y="4394891"/>
            <a:ext cx="504056" cy="37553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592" y="4412000"/>
            <a:ext cx="79824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Трата времени на распределение детей по видам дежурств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Невнимательность детей (ребенок прослушал или недопонял)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уточнения последовательности своих действий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Трата времени на анализ своей деятельности и отношения к выполненной работе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ятно 1 36"/>
          <p:cNvSpPr/>
          <p:nvPr/>
        </p:nvSpPr>
        <p:spPr>
          <a:xfrm>
            <a:off x="323528" y="4942728"/>
            <a:ext cx="504056" cy="37553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8" name="Пятно 1 37"/>
          <p:cNvSpPr/>
          <p:nvPr/>
        </p:nvSpPr>
        <p:spPr>
          <a:xfrm>
            <a:off x="331912" y="5494981"/>
            <a:ext cx="504056" cy="37553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9" name="Пятно 1 38"/>
          <p:cNvSpPr/>
          <p:nvPr/>
        </p:nvSpPr>
        <p:spPr>
          <a:xfrm>
            <a:off x="331912" y="6182427"/>
            <a:ext cx="504056" cy="37553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467544" y="1268760"/>
            <a:ext cx="2592288" cy="1152699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детей по видам дежурств с использованием доски и персональных карточек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минуты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flipV="1">
            <a:off x="3020355" y="1700808"/>
            <a:ext cx="402990" cy="36004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47171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СОСТОЯНИЯ </a:t>
            </a: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Оптимизация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процесса организации дежурства в подготовительной к школе группе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МБДОУ «Детский сад № 99»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383868" y="1268760"/>
            <a:ext cx="2592288" cy="1152699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Дежурный выполняет действия, согласно последовательности указанными на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флаере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минуты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300192" y="1270292"/>
            <a:ext cx="2592288" cy="1152699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 Визуальный анализ своей деятельности на доске задач.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минуты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flipV="1">
            <a:off x="5937506" y="1700808"/>
            <a:ext cx="402990" cy="36004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520617" y="299695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ВПП (время протекания процесса: 6 минут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3181618"/>
            <a:ext cx="6016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персональные карточки,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флаеры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указанием последовательности действия для каждого вида дежурств и проведения рефлексии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75652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2264</TotalTime>
  <Words>238</Words>
  <Application>Microsoft Office PowerPoint</Application>
  <PresentationFormat>Экран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Татьяна</cp:lastModifiedBy>
  <cp:revision>196</cp:revision>
  <cp:lastPrinted>2018-02-27T12:48:32Z</cp:lastPrinted>
  <dcterms:created xsi:type="dcterms:W3CDTF">2018-01-31T14:06:09Z</dcterms:created>
  <dcterms:modified xsi:type="dcterms:W3CDTF">2023-02-06T12:39:38Z</dcterms:modified>
</cp:coreProperties>
</file>