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643" y="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4E023-C20F-438E-825E-416B6F85BF12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E2829-0415-4FC6-81C8-7B64A5F5FE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417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E2829-0415-4FC6-81C8-7B64A5F5FE9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021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900igr.net/up/datai/204372/0002-002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6957" y="134838"/>
            <a:ext cx="324036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1 апреля – День смеха</a:t>
            </a:r>
          </a:p>
          <a:p>
            <a:pPr algn="ctr"/>
            <a:r>
              <a:rPr lang="ru-RU" sz="1400" dirty="0" smtClean="0">
                <a:solidFill>
                  <a:schemeClr val="accent3">
                    <a:lumMod val="75000"/>
                  </a:schemeClr>
                </a:solidFill>
                <a:latin typeface="Arial Black" pitchFamily="34" charset="0"/>
              </a:rPr>
              <a:t>в МБДОУ </a:t>
            </a:r>
            <a:r>
              <a:rPr lang="ru-RU" sz="14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«Детский сад № 99»</a:t>
            </a:r>
            <a:endParaRPr lang="ru-RU" sz="1400" dirty="0">
              <a:solidFill>
                <a:schemeClr val="accent6">
                  <a:lumMod val="75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89527" y="2902135"/>
            <a:ext cx="2286000" cy="18158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7030A0"/>
                </a:solidFill>
              </a:rPr>
              <a:t>Отмечают праздник смеха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Ну, потеха! Вот потеха!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Словно целый белый свет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Съел смешинку на обед!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А шальная детвора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Прямо с самого утра 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Заключила договор:</a:t>
            </a:r>
            <a:br>
              <a:rPr lang="ru-RU" sz="1400" b="1" dirty="0">
                <a:solidFill>
                  <a:srgbClr val="7030A0"/>
                </a:solidFill>
              </a:rPr>
            </a:br>
            <a:r>
              <a:rPr lang="ru-RU" sz="1400" b="1" dirty="0">
                <a:solidFill>
                  <a:srgbClr val="7030A0"/>
                </a:solidFill>
              </a:rPr>
              <a:t>Веселить любимый двор.</a:t>
            </a:r>
            <a:endParaRPr lang="ru-RU" sz="1400" dirty="0">
              <a:solidFill>
                <a:srgbClr val="7030A0"/>
              </a:solidFill>
            </a:endParaRPr>
          </a:p>
        </p:txBody>
      </p:sp>
      <p:pic>
        <p:nvPicPr>
          <p:cNvPr id="1029" name="Picture 5" descr="G:\DCIM\102MSDCF\DSC0452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1" t="16843" b="5529"/>
          <a:stretch/>
        </p:blipFill>
        <p:spPr bwMode="auto">
          <a:xfrm>
            <a:off x="251520" y="658059"/>
            <a:ext cx="2573242" cy="1574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G:\DCIM\102MSDCF\DSC0455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5" t="17103" r="31933" b="12130"/>
          <a:stretch/>
        </p:blipFill>
        <p:spPr bwMode="auto">
          <a:xfrm rot="5400000">
            <a:off x="6693993" y="-32055"/>
            <a:ext cx="2086026" cy="2360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G:\DCIM\102MSDCF\DSC0455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8" t="8682" r="5117" b="6150"/>
          <a:stretch/>
        </p:blipFill>
        <p:spPr bwMode="auto">
          <a:xfrm>
            <a:off x="3558193" y="126911"/>
            <a:ext cx="2755931" cy="2093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:\DCIM\102MSDCF\DSC0455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08" t="6615" r="13255" b="4266"/>
          <a:stretch/>
        </p:blipFill>
        <p:spPr bwMode="auto">
          <a:xfrm>
            <a:off x="3753219" y="2283718"/>
            <a:ext cx="2568620" cy="261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DCIM\102MSDCF\DSC04530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1" t="12047" r="10442" b="10298"/>
          <a:stretch/>
        </p:blipFill>
        <p:spPr bwMode="auto">
          <a:xfrm rot="5400000">
            <a:off x="2057731" y="2368167"/>
            <a:ext cx="1846865" cy="1389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71468" y="2139702"/>
            <a:ext cx="194421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itchFamily="34" charset="0"/>
              </a:rPr>
              <a:t>Развлечение</a:t>
            </a:r>
          </a:p>
          <a:p>
            <a:pPr algn="ctr"/>
            <a:r>
              <a:rPr lang="ru-RU" sz="1400" dirty="0" smtClean="0">
                <a:solidFill>
                  <a:srgbClr val="00B050"/>
                </a:solidFill>
                <a:latin typeface="Arial Black" pitchFamily="34" charset="0"/>
              </a:rPr>
              <a:t> в младшей группе</a:t>
            </a:r>
            <a:endParaRPr lang="ru-RU" sz="14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15495" y="2178622"/>
            <a:ext cx="26538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Развлечение </a:t>
            </a:r>
          </a:p>
          <a:p>
            <a:pPr algn="ctr"/>
            <a:r>
              <a:rPr lang="ru-RU" sz="1400" dirty="0" smtClean="0">
                <a:solidFill>
                  <a:srgbClr val="FF0000"/>
                </a:solidFill>
                <a:latin typeface="Arial Black" pitchFamily="34" charset="0"/>
              </a:rPr>
              <a:t>«День смеха в старшей группе»</a:t>
            </a:r>
            <a:endParaRPr lang="ru-RU" sz="1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5684" y="4086062"/>
            <a:ext cx="1708244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«Праздник-проказник» в подготовительной группе</a:t>
            </a:r>
            <a:endParaRPr lang="ru-RU" sz="1200" dirty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19545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36</Words>
  <Application>Microsoft Office PowerPoint</Application>
  <PresentationFormat>Экран (16:9)</PresentationFormat>
  <Paragraphs>9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БАЛАШОВА И.Ю.</dc:creator>
  <cp:lastModifiedBy>Настя</cp:lastModifiedBy>
  <cp:revision>4</cp:revision>
  <dcterms:created xsi:type="dcterms:W3CDTF">2019-04-01T07:05:49Z</dcterms:created>
  <dcterms:modified xsi:type="dcterms:W3CDTF">2019-04-01T07:44:45Z</dcterms:modified>
</cp:coreProperties>
</file>